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302" r:id="rId6"/>
    <p:sldId id="312" r:id="rId7"/>
    <p:sldId id="303" r:id="rId8"/>
    <p:sldId id="305" r:id="rId9"/>
    <p:sldId id="309" r:id="rId10"/>
    <p:sldId id="310" r:id="rId11"/>
    <p:sldId id="311" r:id="rId12"/>
    <p:sldId id="314" r:id="rId13"/>
    <p:sldId id="30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2FDF0794-1B86-42B2-B8C7-F60123E638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xmlns="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C5373426-E26E-431D-959C-5DB96C0B6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0591" y="780003"/>
            <a:ext cx="3299958" cy="2921909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HOW TO EXPRESS YOURSELF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6090" y="4690265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CA. SONAKSHI SAMTANI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96D07482-83A3-4451-943C-B469610829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EDC90921-9082-491B-940E-827D679F34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2806B9FF-6C6D-D053-85B1-E3387813054B}"/>
              </a:ext>
            </a:extLst>
          </p:cNvPr>
          <p:cNvSpPr txBox="1">
            <a:spLocks/>
          </p:cNvSpPr>
          <p:nvPr/>
        </p:nvSpPr>
        <p:spPr>
          <a:xfrm>
            <a:off x="4565374" y="2915480"/>
            <a:ext cx="10058400" cy="2902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you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19755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2806B9FF-6C6D-D053-85B1-E3387813054B}"/>
              </a:ext>
            </a:extLst>
          </p:cNvPr>
          <p:cNvSpPr txBox="1">
            <a:spLocks/>
          </p:cNvSpPr>
          <p:nvPr/>
        </p:nvSpPr>
        <p:spPr>
          <a:xfrm>
            <a:off x="854765" y="1497497"/>
            <a:ext cx="10058400" cy="2902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Live life as though nobody is watching, and express yourself as though everyone is listening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IN" sz="3700" dirty="0">
                <a:solidFill>
                  <a:srgbClr val="181818"/>
                </a:solidFill>
                <a:latin typeface="Merriweather" panose="00000500000000000000" pitchFamily="2" charset="0"/>
              </a:rPr>
              <a:t>― </a:t>
            </a:r>
            <a:r>
              <a:rPr lang="en-IN" sz="3700" b="1" dirty="0">
                <a:solidFill>
                  <a:srgbClr val="333333"/>
                </a:solidFill>
                <a:latin typeface="Lato" panose="020F0502020204030203" pitchFamily="34" charset="0"/>
              </a:rPr>
              <a:t>Nelson Mandela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2080118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1367D6-1CBF-7ACA-6A9C-39B6C2385AF3}"/>
              </a:ext>
            </a:extLst>
          </p:cNvPr>
          <p:cNvSpPr txBox="1">
            <a:spLocks/>
          </p:cNvSpPr>
          <p:nvPr/>
        </p:nvSpPr>
        <p:spPr>
          <a:xfrm>
            <a:off x="172278" y="0"/>
            <a:ext cx="10363199" cy="79968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Why can’t I express myself?</a:t>
            </a:r>
            <a:endParaRPr lang="en-IN" sz="36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6D36775-2CF3-0CD5-6CEB-B6D9B61A2523}"/>
              </a:ext>
            </a:extLst>
          </p:cNvPr>
          <p:cNvCxnSpPr/>
          <p:nvPr/>
        </p:nvCxnSpPr>
        <p:spPr>
          <a:xfrm>
            <a:off x="172278" y="799686"/>
            <a:ext cx="118474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2E0299-974D-2FE0-B7B5-E9F6B43C2557}"/>
              </a:ext>
            </a:extLst>
          </p:cNvPr>
          <p:cNvSpPr txBox="1"/>
          <p:nvPr/>
        </p:nvSpPr>
        <p:spPr>
          <a:xfrm>
            <a:off x="543339" y="1612625"/>
            <a:ext cx="78850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9F65955-F9A0-706F-3C07-A07F2C8BB422}"/>
              </a:ext>
            </a:extLst>
          </p:cNvPr>
          <p:cNvSpPr txBox="1"/>
          <p:nvPr/>
        </p:nvSpPr>
        <p:spPr>
          <a:xfrm>
            <a:off x="1113184" y="2460764"/>
            <a:ext cx="78850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Fear of other people’s judgement or opinions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Not knowing the perfect thing to say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Thought that people will perceive you in a way you won’t like 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77162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1367D6-1CBF-7ACA-6A9C-39B6C2385AF3}"/>
              </a:ext>
            </a:extLst>
          </p:cNvPr>
          <p:cNvSpPr txBox="1">
            <a:spLocks/>
          </p:cNvSpPr>
          <p:nvPr/>
        </p:nvSpPr>
        <p:spPr>
          <a:xfrm>
            <a:off x="172278" y="0"/>
            <a:ext cx="10363199" cy="79968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</a:rPr>
              <a:t>HOW TO EXPRESS YOURSELF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6D36775-2CF3-0CD5-6CEB-B6D9B61A2523}"/>
              </a:ext>
            </a:extLst>
          </p:cNvPr>
          <p:cNvCxnSpPr/>
          <p:nvPr/>
        </p:nvCxnSpPr>
        <p:spPr>
          <a:xfrm>
            <a:off x="172278" y="799686"/>
            <a:ext cx="118474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8B3A322-C2EE-51BE-E2EE-2A6C5F1B236B}"/>
              </a:ext>
            </a:extLst>
          </p:cNvPr>
          <p:cNvGrpSpPr/>
          <p:nvPr/>
        </p:nvGrpSpPr>
        <p:grpSpPr>
          <a:xfrm>
            <a:off x="357803" y="1480955"/>
            <a:ext cx="5738197" cy="4301137"/>
            <a:chOff x="357804" y="1123146"/>
            <a:chExt cx="5738197" cy="430113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69DC6CE1-D519-2E9D-B3F0-9C0471E5372C}"/>
                </a:ext>
              </a:extLst>
            </p:cNvPr>
            <p:cNvSpPr/>
            <p:nvPr/>
          </p:nvSpPr>
          <p:spPr>
            <a:xfrm>
              <a:off x="357804" y="1123146"/>
              <a:ext cx="5738196" cy="8481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DEC2FAE8-3C9F-9A3F-F4A5-43C39DF27CFD}"/>
                </a:ext>
              </a:extLst>
            </p:cNvPr>
            <p:cNvSpPr/>
            <p:nvPr/>
          </p:nvSpPr>
          <p:spPr>
            <a:xfrm>
              <a:off x="357807" y="4576144"/>
              <a:ext cx="5738194" cy="8481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C12EF298-90C6-4E50-D1D2-16AD81348424}"/>
                </a:ext>
              </a:extLst>
            </p:cNvPr>
            <p:cNvSpPr/>
            <p:nvPr/>
          </p:nvSpPr>
          <p:spPr>
            <a:xfrm>
              <a:off x="357805" y="3425793"/>
              <a:ext cx="5738196" cy="8481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8607C76C-CE80-15A0-0A37-C31AF8CA4E3F}"/>
                </a:ext>
              </a:extLst>
            </p:cNvPr>
            <p:cNvSpPr/>
            <p:nvPr/>
          </p:nvSpPr>
          <p:spPr>
            <a:xfrm>
              <a:off x="357805" y="2274145"/>
              <a:ext cx="5738196" cy="8481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54BEA6D-5B03-BB16-87DF-D45E580C30D2}"/>
                </a:ext>
              </a:extLst>
            </p:cNvPr>
            <p:cNvSpPr txBox="1"/>
            <p:nvPr/>
          </p:nvSpPr>
          <p:spPr>
            <a:xfrm>
              <a:off x="569844" y="1235576"/>
              <a:ext cx="51285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Clarity of Thoughts</a:t>
              </a:r>
              <a:endParaRPr lang="en-IN" sz="32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8BF5BCC-5E70-DEF2-C70B-C1A3D2F9313C}"/>
                </a:ext>
              </a:extLst>
            </p:cNvPr>
            <p:cNvSpPr txBox="1"/>
            <p:nvPr/>
          </p:nvSpPr>
          <p:spPr>
            <a:xfrm>
              <a:off x="569843" y="2415901"/>
              <a:ext cx="51285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Construct in Mind</a:t>
              </a:r>
              <a:endParaRPr lang="en-IN" sz="32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83C6365-932F-60C3-A319-56136C333F2B}"/>
                </a:ext>
              </a:extLst>
            </p:cNvPr>
            <p:cNvSpPr txBox="1"/>
            <p:nvPr/>
          </p:nvSpPr>
          <p:spPr>
            <a:xfrm>
              <a:off x="569842" y="3547876"/>
              <a:ext cx="51285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Clear Communication</a:t>
              </a:r>
              <a:endParaRPr lang="en-IN" sz="32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D18FA7A-3E0D-A1F4-2058-0938B070ECC0}"/>
                </a:ext>
              </a:extLst>
            </p:cNvPr>
            <p:cNvSpPr txBox="1"/>
            <p:nvPr/>
          </p:nvSpPr>
          <p:spPr>
            <a:xfrm>
              <a:off x="569841" y="4707825"/>
              <a:ext cx="51285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Impact on audience</a:t>
              </a:r>
              <a:endParaRPr lang="en-IN" sz="3200" dirty="0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188EC8E-1E4C-BBCC-1455-A210D30EF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607" y="1593385"/>
            <a:ext cx="5458587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24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1367D6-1CBF-7ACA-6A9C-39B6C2385AF3}"/>
              </a:ext>
            </a:extLst>
          </p:cNvPr>
          <p:cNvSpPr txBox="1">
            <a:spLocks/>
          </p:cNvSpPr>
          <p:nvPr/>
        </p:nvSpPr>
        <p:spPr>
          <a:xfrm>
            <a:off x="172278" y="0"/>
            <a:ext cx="10363199" cy="79968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Clarity of Thoughts</a:t>
            </a:r>
            <a:endParaRPr lang="en-IN" sz="36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6D36775-2CF3-0CD5-6CEB-B6D9B61A2523}"/>
              </a:ext>
            </a:extLst>
          </p:cNvPr>
          <p:cNvCxnSpPr/>
          <p:nvPr/>
        </p:nvCxnSpPr>
        <p:spPr>
          <a:xfrm>
            <a:off x="172278" y="799686"/>
            <a:ext cx="118474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C19657B-0314-98F6-6E19-8E15CD9151EF}"/>
              </a:ext>
            </a:extLst>
          </p:cNvPr>
          <p:cNvSpPr txBox="1"/>
          <p:nvPr/>
        </p:nvSpPr>
        <p:spPr>
          <a:xfrm>
            <a:off x="1086678" y="2421007"/>
            <a:ext cx="78850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Remember your ‘why’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 clear about the thoughts and ideas you want to communicate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Simplify the way you are going to express your ideas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59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1367D6-1CBF-7ACA-6A9C-39B6C2385AF3}"/>
              </a:ext>
            </a:extLst>
          </p:cNvPr>
          <p:cNvSpPr txBox="1">
            <a:spLocks/>
          </p:cNvSpPr>
          <p:nvPr/>
        </p:nvSpPr>
        <p:spPr>
          <a:xfrm>
            <a:off x="172278" y="0"/>
            <a:ext cx="10363199" cy="79968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Construct in Mind</a:t>
            </a:r>
            <a:endParaRPr lang="en-IN" sz="36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6D36775-2CF3-0CD5-6CEB-B6D9B61A2523}"/>
              </a:ext>
            </a:extLst>
          </p:cNvPr>
          <p:cNvCxnSpPr/>
          <p:nvPr/>
        </p:nvCxnSpPr>
        <p:spPr>
          <a:xfrm>
            <a:off x="172278" y="799686"/>
            <a:ext cx="118474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2E0299-974D-2FE0-B7B5-E9F6B43C2557}"/>
              </a:ext>
            </a:extLst>
          </p:cNvPr>
          <p:cNvSpPr txBox="1"/>
          <p:nvPr/>
        </p:nvSpPr>
        <p:spPr>
          <a:xfrm>
            <a:off x="1113184" y="2460764"/>
            <a:ext cx="78850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Knit your ideas together and assemble the puzzle pieces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Make a point without going in circles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Translate ideas into sentences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8044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1367D6-1CBF-7ACA-6A9C-39B6C2385AF3}"/>
              </a:ext>
            </a:extLst>
          </p:cNvPr>
          <p:cNvSpPr txBox="1">
            <a:spLocks/>
          </p:cNvSpPr>
          <p:nvPr/>
        </p:nvSpPr>
        <p:spPr>
          <a:xfrm>
            <a:off x="172278" y="0"/>
            <a:ext cx="10363199" cy="79968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Clear Communication</a:t>
            </a:r>
            <a:endParaRPr lang="en-IN" sz="36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6D36775-2CF3-0CD5-6CEB-B6D9B61A2523}"/>
              </a:ext>
            </a:extLst>
          </p:cNvPr>
          <p:cNvCxnSpPr/>
          <p:nvPr/>
        </p:nvCxnSpPr>
        <p:spPr>
          <a:xfrm>
            <a:off x="172278" y="799686"/>
            <a:ext cx="118474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2E0299-974D-2FE0-B7B5-E9F6B43C2557}"/>
              </a:ext>
            </a:extLst>
          </p:cNvPr>
          <p:cNvSpPr txBox="1"/>
          <p:nvPr/>
        </p:nvSpPr>
        <p:spPr>
          <a:xfrm>
            <a:off x="543339" y="1599372"/>
            <a:ext cx="78850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9F65955-F9A0-706F-3C07-A07F2C8BB422}"/>
              </a:ext>
            </a:extLst>
          </p:cNvPr>
          <p:cNvSpPr txBox="1"/>
          <p:nvPr/>
        </p:nvSpPr>
        <p:spPr>
          <a:xfrm>
            <a:off x="1113184" y="2460764"/>
            <a:ext cx="78850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 clear and concise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Enunciate your words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 body language effectively</a:t>
            </a: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14863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1367D6-1CBF-7ACA-6A9C-39B6C2385AF3}"/>
              </a:ext>
            </a:extLst>
          </p:cNvPr>
          <p:cNvSpPr txBox="1">
            <a:spLocks/>
          </p:cNvSpPr>
          <p:nvPr/>
        </p:nvSpPr>
        <p:spPr>
          <a:xfrm>
            <a:off x="172278" y="0"/>
            <a:ext cx="10363199" cy="79968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Impact on audience</a:t>
            </a:r>
            <a:endParaRPr lang="en-IN" sz="36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6D36775-2CF3-0CD5-6CEB-B6D9B61A2523}"/>
              </a:ext>
            </a:extLst>
          </p:cNvPr>
          <p:cNvCxnSpPr/>
          <p:nvPr/>
        </p:nvCxnSpPr>
        <p:spPr>
          <a:xfrm>
            <a:off x="172278" y="799686"/>
            <a:ext cx="118474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2E0299-974D-2FE0-B7B5-E9F6B43C2557}"/>
              </a:ext>
            </a:extLst>
          </p:cNvPr>
          <p:cNvSpPr txBox="1"/>
          <p:nvPr/>
        </p:nvSpPr>
        <p:spPr>
          <a:xfrm>
            <a:off x="543339" y="1612625"/>
            <a:ext cx="78850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9F65955-F9A0-706F-3C07-A07F2C8BB422}"/>
              </a:ext>
            </a:extLst>
          </p:cNvPr>
          <p:cNvSpPr txBox="1"/>
          <p:nvPr/>
        </p:nvSpPr>
        <p:spPr>
          <a:xfrm>
            <a:off x="1113184" y="2460764"/>
            <a:ext cx="78850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Negative/Positive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Constructive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Listen, understand and re-iterate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38905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1367D6-1CBF-7ACA-6A9C-39B6C2385AF3}"/>
              </a:ext>
            </a:extLst>
          </p:cNvPr>
          <p:cNvSpPr txBox="1">
            <a:spLocks/>
          </p:cNvSpPr>
          <p:nvPr/>
        </p:nvSpPr>
        <p:spPr>
          <a:xfrm>
            <a:off x="172278" y="0"/>
            <a:ext cx="10363199" cy="79968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Takeaways</a:t>
            </a:r>
            <a:endParaRPr lang="en-IN" sz="36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6D36775-2CF3-0CD5-6CEB-B6D9B61A2523}"/>
              </a:ext>
            </a:extLst>
          </p:cNvPr>
          <p:cNvCxnSpPr/>
          <p:nvPr/>
        </p:nvCxnSpPr>
        <p:spPr>
          <a:xfrm>
            <a:off x="172278" y="799686"/>
            <a:ext cx="118474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2E0299-974D-2FE0-B7B5-E9F6B43C2557}"/>
              </a:ext>
            </a:extLst>
          </p:cNvPr>
          <p:cNvSpPr txBox="1"/>
          <p:nvPr/>
        </p:nvSpPr>
        <p:spPr>
          <a:xfrm>
            <a:off x="543339" y="1612625"/>
            <a:ext cx="78850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9F65955-F9A0-706F-3C07-A07F2C8BB422}"/>
              </a:ext>
            </a:extLst>
          </p:cNvPr>
          <p:cNvSpPr txBox="1"/>
          <p:nvPr/>
        </p:nvSpPr>
        <p:spPr>
          <a:xfrm>
            <a:off x="1113184" y="2460764"/>
            <a:ext cx="78850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Prepare yourself in advance for any discussion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Refuse to take criticisms personally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Ask questions </a:t>
            </a:r>
          </a:p>
          <a:p>
            <a:endParaRPr lang="en-US" sz="24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92276657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{0D00402E-60EA-4020-8779-4F7D83D1502D}tf22712842_win32</Template>
  <TotalTime>244</TotalTime>
  <Words>164</Words>
  <Application>Microsoft Office PowerPoint</Application>
  <PresentationFormat>Custom</PresentationFormat>
  <Paragraphs>66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1_RetrospectVTI</vt:lpstr>
      <vt:lpstr>HOW TO EXPRESS YOURSELF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EXPRESS YOURSELF</dc:title>
  <dc:creator>Sakshi Samtani (IND)</dc:creator>
  <cp:lastModifiedBy>HP</cp:lastModifiedBy>
  <cp:revision>8</cp:revision>
  <dcterms:created xsi:type="dcterms:W3CDTF">2023-03-22T06:01:41Z</dcterms:created>
  <dcterms:modified xsi:type="dcterms:W3CDTF">2023-05-25T08:42:08Z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